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c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č.16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Bůh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/>
              <a:t>Bůh povolal Mojžíše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Mojžíš slyšel Boží hlas, co viděl?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krásná vinná réva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mrak a hrom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hořící keř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rozdělené moře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hořící keř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Gideon a jeho 300 mužů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lang="c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/>
              <a:t>Když se Gideonovi zjevil Hospodinův anděl, řekl: "Hospodin s tebou, udatný válečníku."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soudci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Gideonovi se zjevil anděl Páně a řekl: "Bůh s tebou, mocný válečníku." Bůh mu dal jistotu prostřednictvím rosy a rouna.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uvěřil, že ho Bůh povolal, zbořil Baala a jeho oltář, který Izraelci uctívali.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řekl Gedeonovi, aby si vybral válečníky, kteří porazí Madianity. Podle Božího pokynu bylo vybráno pouze 300 mužů.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mu dal úžasný plán, jak na ně zaútočit. Bůh jim dal trubky a prázdné nádoby s pochodněmi uvnitř.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noci Gideon a jeho 300 mužů uskutečnili plán, který jim Bůh dal. Vyhráli válku proti Midjáncům.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a jeho 300 mužů vyhráli válku proti četným Midjáncům pouze tím, že uposlechli Boží rozkaz.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Tajemství, jak vyhrát v mém životě, je poslouchat Boha.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to Všemohoucí Bůh, který dokáže porazit četné nepřátelské síly s pouhými 300 muži.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Což nebylo použito, aby Gideon a jeho 300 mužů porazili svého nepřítele?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sklenice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svítilny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trubky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meče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Hospodin viděl, že se šel podívat, zavolal na něj Bůh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zevnitř keře,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"Mojžíši! Mojžíš!" A Mojžíš řekl: "Tady jsem."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lang="c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/>
              <a:t>Když se Gideonovi zjevil Hospodinův anděl, řekl: "Hospodin s tebou, udatný válečníku."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soudci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/>
              <a:t>Samson, silný válečník.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porodila chlapce a dala mu jméno Samson. Rostl a Hospodin mu požehnal,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soudci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Mezi izraelskými vůdci byl vůdce jménem Samson. Byl to muž, který měl být od narození oddělen od Boha.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byl velmi silný válečník. Kvůli Samsonovi nemohli Pelištejci a další země, které je utlačovaly, utlačovat Izraelity</a:t>
            </a:r>
            <a:r xmlns:a="http://schemas.openxmlformats.org/drawingml/2006/main">
              <a:rPr lang="c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nic víc.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Jeho síla pramenila z jeho vlasů. Ale jeho vlasy byly oholeny tím, že byl oklamán. Takže ztratil svou moc.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byl zajat a nepřítel se mu vysmíval. Litoval, že se nechal oklamat kvůli aroganci.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se modlil k Bohu, aby ho nakonec znovu posílil. Bůh odpověděl na jeho modlitbu a dal mu sílu.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byl muž, který dostal zvláštní milost a povolání od Boha.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kvůli jeho aroganci,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všechny přišel.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Jsme také milované Boží děti, které přijaly Boží milost a poslání.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 se musíme pokořit před Božím slovem.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naslouchá našim vážným a pravdivým modlitbám a odpovídá na ně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Bůh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Deset katastrof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se vzala Samsonova síla?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vlasy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rameno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vlasy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porodila chlapce a dala mu jméno Samson. Rostl a Hospodin mu požehnal,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soudci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/>
              <a:t>Ruth, žena vznešeného charakteru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Váš lid bude mým lidem a váš Bůh mým Bohem.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Židovka Noemi měla dva syny, kteří se provdali za pohany. Její dva synové však zemřeli. Takže jí zůstaly dvě vdovské snachy.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se rozhodla vrátit zpět do svého domu v Judsku. Řekla svým dvěma snachám, aby se vrátily domů. Ale její druhá snacha se nevrátila do svého rodného města, ale následovala svou tchyni, aby žila v Judsku.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 musela sbírat zbytky obilí, aby mohla žít s Naomi, protože neměla manžela, který by se staral o domácnost.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Náhodou sebrala zbytky obilí na poli patřícím Boazovi. Boaz si myslel, že je to vznešená žena, a oženil se s Ruth.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přijal Rut a Noemi jako rodinu a žil šťastný život. V budoucnu král David a Ježíš pocházejí z rodu Boaz a Ruth.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byla nežid. Byla to dobrá a upřímná žena a dobře sloužila své tchyni.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Takže byla požehnaná.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my musíme pomáhat sousedům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uctívat Boha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 dobrým a upřímným srdcem.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Egypťané poznají, že já jsem Hospodin, když vztáhnu svou ruku proti Egyptu a vyvedu z něj Izraelce.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nehledí na vnější vzhled, ale hledí na srdce.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Proč se Noemi vrátila z Moabu domů do Judska?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onemocněla..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její manžel zemřel..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její dva synové zemřeli..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chtěla poznat svou rodinu..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protože její dva synové zemřeli..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Váš lid bude mým lidem a váš Bůh mým Bohem.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Hannahina modlitba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chlapec Samuel stále rostl ve vzrůstu a v oblibě u Hospodina i u lidí.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neměla syna. Byla tak smutná, že se modlila k Bohu. "Ach, Otče Bože, když mi dáš syna, dám ho za tebe po všechny dny jeho života."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si pamatoval její modlitbu a dal Hanně syna jménem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dala svého syna, aby uctíval Boha v chrámu, když se předtím modlila.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žil v chrámu a uctíval Boha. Dostal mnoho milostí od lidí i od Boha.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Malý Samuel dobře vyrostl a stal se z něj malý chlapec. Později se stal prorokem, který naslouchal Božímu hlasu.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sdělil Boží příkaz egyptskému králi faraonovi. "Toto praví Hospodin: Propusť můj lid, aby se mi klaněl."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Bůh vyslyšel Hanninu modlitbu, vzpomněl si na ni a plně na ni odpověděl.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Bůh naslouchá všem našim modlitbám.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 se musíme modlit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vážně a upřímně.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vyslyšel naši modlitbu a věrně odpověděl.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lang="c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Proč byla Hannah tak smutná?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kvůli bolesti žaludku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kvůli nedostatku peněz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kvůli žádnému synovi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byla ošklivá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kvůli žádnému synovi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chlapec Samuel stále rostl ve vzrůstu a v oblibě u Hospodina i u lidí.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Král Saul, první král Izraele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Hospodin odpověděl: "Poslouchejte je a dejte jim krále." Samuel řekl izraelským mužům: "Vraťte se všichni do svého města."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"Potřebujeme krále!" Izraelci žádali, aby pro ně Samuelovi dali krále.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"Dám jim krále, jak požádají." Bůh odpověděl Samuelovi.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poslal Saula k Samuelovi. Bůh dovolil Samuelovi, aby mu nalil olej na hlavu, aby se stal králem Izraele.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"Toto je náš vůdce, Saul." Samuel oznámil Izraelitům, že Bůh ustanovil Saula vůdcem Izraele.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 žádném případě! kdo je Bůh? Jsem bůh,“ faraon to velmi důrazně odmítl.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Saul zpočátku vedl Izraelity dobře, když věrně poslouchali Boží vůli. Stal se však špatným králem, který pro svou aroganci a hrdost zradil Boží vůli.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Saul byl zpočátku pokorný.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však stal králem,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už neposlouchal Boží vůli.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Stal se arogantním a chamtivým.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vás váš Otec Bůh pozvedá, musíte být neustále pokorní.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miluje pokorné,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odmítá pyšné.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co se Izraelité Samuela zeptali?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jídlo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Slovo Boží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dům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král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Hospodin odpověděl: "Poslouchejte je a dejte jim krále." Samuel řekl izraelským mužům: "Vraťte se všichni do svého města."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/>
              <a:t>Mladý chlapec, David, který zabil Goliáše</a:t>
            </a:r>
            <a:r xmlns:a="http://schemas.openxmlformats.org/drawingml/2006/main">
              <a:rPr lang="cs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řekl Pelištejci: „Ty jdeš proti mně s mečem, kopím a oštěpem, ale já jdu proti tobě ve jménu Hospodina všemohoucího, Boha izraelských vojsk, kterého jsi urážel.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Ve filištínském táboře byl obří voják jménem Goliáš. Urazil Boží jméno zahájením boje.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Nikdo se neodvážil proti němu bojovat, protože ho děsil.</a:t>
            </a:r>
          </a:p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době, chlapče, řekl David králi Saulovi: "Půjdu s ním bojovat."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"Můžu ho porazit, pokud je se mnou Bůh."</a:t>
            </a:r>
          </a:p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přistoupil ke Goliášovi s pěti hladkými kameny.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se modlil k Bohu. "Pane, prosím, dej mi vědět, co budeš od této chvíle dělat."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řekl Goliášovi, který proti němu přišel s mečem a kopím. "Bojuji proti tobě ve jménu Hospodina Boha!"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hodil kamenem a udeřil Goliáše do čela.</a:t>
            </a:r>
          </a:p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v této bitvě zvítězil s Boží pomocí.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Izraelští vojáci se báli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obřího Goliáše. Báli se ho.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David, který věřil v Boží ochranu, však proti němu bojoval statečně a porazil ho.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Měli bychom věřit, že nás Bůh vždy ochraňuje. Můžeme mít odvahu díky víře, že nás Bůh ochrání za všech okolností.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Odvaha pramenící z víry v Boha může překonat jakýkoli strach.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dává vítězství těm, kdo za Něho bojují.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to bylo, co David hodil na Goliáše?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kopí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kámen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štít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kámen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řekl Pelištejci: „Ty jdeš proti mně s mečem, kopím a oštěpem, ale já jdu proti tobě ve jménu Hospodina všemohoucího, Boha izraelských vojsk, kterého jsi urážel.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Bůh spustil deset katastrof na celou egyptskou zemi. Egypťané a faraon poznali, kdo je skutečný Bůh.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"Mojžíši, vyjdi hned se všemi svými Izraelity z Egypta." Faraonovi nezbývalo nic jiného, než je nechat jít.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si myslel, že je nejsilnější v ignorování Boha.</a:t>
            </a:r>
            <a:r xmlns:a="http://schemas.openxmlformats.org/drawingml/2006/main">
              <a:rPr lang="c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Takže musel být pod velkými katastrofami.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přiznat, že Bůh je Všemohoucí, ne my.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Hospodin viděl, že se šel podívat, zavolal na něj Bůh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zevnitř keře,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"Mojžíši! Mojžíš!" A Mojžíš řekl: "Tady jsem."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má různé podoby idolů nebo jiných falešných bohů.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je živý a pracuje svou mocnou mocí.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 katastrof způsobil Bůh kvůli Egyptu?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pět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dvanáct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Egypťané poznají, že já jsem Hospodin, když vztáhnu svou ruku proti Egyptu a vyvedu z něj Izraelce.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18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Sloup mraků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4400"/>
              <a:t>a Ohnivý sloup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dne šel Hospodin před nimi v oblakovém sloupu, aby je vedl na jejich cestě, a v noci v ohnivém sloupu, aby jim svítil, aby mohli cestovat ve dne i v noci.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Izraelský lid žil v Egyptě 430 let. Opustili Egypt, aby se na konci 430 let vrátili do zaslíbené země – Kanaánu.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"Jak můžeme najít správnou cestu?", "Co když na cestě potkáme špatné lidi?" Měli velké starosti.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Tehdy jim Bůh ukázal, že je vedl. Byl to sloup mraků.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noci se stal ohnivým sloupem. Takto je Bůh vedl dnem i nocí.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"Nebojíme se, protože Bůh je s námi!" Izraelský lid děkoval Bohu za to, že je vedl oblakovým a ohnivým sloupem.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dne, když Mojžíš viděl, jak Egypťan bije Izraelitu, rozzlobil se, postavil se na stranu svého lidu a Egypťana zabil.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lang="c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mnoho Izraelitů překročilo nebezpečnou poušť, Bůh jim ukázal, že je vedl a chránil pomocí oblakového a ohnivého sloupu.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Nyní je Bůh se mnou a chraň mě. Vzdávejme díky Bohu.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je vždy s námi.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chrání nás ve dne v noci.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Čím je Bůh vedl, když Izraelité odcházeli z Egypta?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oblakový sloup a ohnivý sloup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pták a ryby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slunce a měsíc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 a kočka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oblakový sloup a ohnivý sloup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dne šel Hospodin před nimi v oblakovém sloupu, aby je vedl na jejich cestě, a v noci v ohnivém sloupu, aby jim svítil, aby mohli cestovat ve dne i v noci.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19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Izraelité procházejí rozděleným mořem po suché zemi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Mojžíš vztáhl ruku nad moře a celou tu noc Hospodin zahnal moře silným východním větrem zpět a proměnil je v suchou zemi. Vody byly rozděleny,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a Izraelité potkali Rudé moře na cestě do Kanaánu.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Egyptian chytil Izraelity, aby je znovu chytil.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 se stala úžasná věc! Bůh nechal rozdělit Rudé moře a Izraelity procházely po suché zemi.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Egyptští vojáci je sehnali, ale moře se opět vrátilo, všichni egyptští vojáci byli zaplaveni do moře. Ani jeden z nich nepřežil.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to farao doslechl, Mojžíš se ho bál a uprchl z egyptského paláce a odešel žít do pouště Midian.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Děkujeme Bohu, že nás zachránil! Všichni Izraelité s velkým potěšením zpívali radostné písně.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zachránil Izraelity z jejich zoufalé situace.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Byl jsem také v situaci, kdy jsem zemřel kvůli hříchu, ale Bůh poslal Ježíše, aby mě zachránil!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mě zachránil před věčnou smrtí!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Ó, Otče Bože, moc ti děkuji!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 je?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je náš spasitel, který zachraňuje svůj lid úžasným způsobem.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 se Izraelité dostali přes Rudé moře?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jim poslal velkou loď.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je nechal chodit po mořské vodě.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rozdělil Rudé moře a nechal je jít dál</a:t>
            </a:r>
          </a:p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suchou zem.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je nechal létat nad mořem.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Bůh rozdělil Rudé moře a nechal je jít dál</a:t>
            </a:r>
          </a:p>
          <a:p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suchou zem.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Mojžíš vztáhl ruku nad moře a celou tu noc Hospodin zahnal moře silným východním větrem zpět a proměnil je v suchou zemi. Vody byly rozděleny,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/>
              <a:t>Bůh, který zklamal maso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"Slyšel jsem reptání Izraelitů. Řekni jim: 'Za soumraku budete jíst maso a ráno se nasytíte chlebem. Tehdy poznáte, že já jsem Hospodin, váš Bůh."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Izraelité neměli v poušti žádné jídlo. Potom reptali proti Mojžíšovi a Bohu.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řekl Hospodin Mojžíšovi. "Spustím pro tebe jídlo z nebe."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Ráno se na pouštní podlaze objevily tenké vločky jako mráz.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žil jako pastýř 40 let a nakonec mu bylo 80 let.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Večer na ně přiletěly křepelky, spadly a zakryly tábor. Sbírali je, vařili a jedli. Neumřeli hlady ani v poušti.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"Děkuji Bože!" Mojžíš a izraelský lid byli ohromeni Boží všemohoucí mocí.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poskytl svému lidu každodenní jídlo úžasným způsobem a svou všemohoucí moc i na poušti, kde žádné nemohli najít.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Věříme, že nám Bůh věrně poskytne naše potřeby svým úžasným způsobem.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 je?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to úžasný Bůh, který předem zná naše potřeby a poskytuje jim svou úžasnou cestu.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Bůh poskytl svému hladovějícímu lidu?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 křepelka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Chléb a mléko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Maso a voda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Rýže a polévka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Manna a křepelka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"Slyšel jsem reptání Izraelitů. Řekni jim: 'Za soumraku budete jíst maso a ráno se nasytíte chlebem. Tehdy poznáte, že já jsem Hospodin, váš Bůh."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/>
              <a:t>Deset přikázání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tam byl s Hospodinem čtyřicet dní a čtyřicet nocí bez jídla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chleba nebo pitné vody. A napsal na desky slova smlouvy – Desatero přikázání.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Izraelský lid dorazil na horu Horeb (horu Sinaj). Sláva Pána Boha byla na Mont Sinai (hoře Horeb) plná.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řekl Mojžíšovi: "Vystup ke mně na horu." Mojžíš vystoupil na Boží horu.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si ho Bůh zavolal v hořícím keři a řekl mu. "Posílám tě k faraonovi, abys zachránil můj lid, Izraelity, z Egypta."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Pán Bůh se setkal na hoře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dal Mojžíšovi kamenné desky. Bůh na něj napsal zákony a příkazy, aby Izraelité dodržovali – Desatero.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"Děkuji ti, Pane, že jsi nám dal zákony."</a:t>
            </a:r>
          </a:p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si pomyslel: "Vysvobodím a naučím toto vzácné Desatero."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Desatero přikázání jsou vzácná nařízení, která Bůh dal pro náš život.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budeme poslouchat Boží zákony, Bůh bude mít radost z našeho života.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nám dal zákony a deset přikázání.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se nám dal poznat prostřednictvím těchto zákonů a přikázání.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Kde Bůh napsal deset přikázání?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Dřevěná tableta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Bláto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Papír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Kamenná tableta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Kamenná tableta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tam byl s Hospodinem čtyřicet dní a čtyřicet nocí bez jídla</a:t>
            </a: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chleba nebo pitné vody. A napsal na desky slova smlouvy – Desatero přikázání.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Zlaté tele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Vzal, co mu podali, a udělal z toho modlu odlitou do tvaru</a:t>
            </a:r>
          </a:p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tele, tvarování to s nástrojem. Potom řekli: "To jsou tvoji bohové, Izraeli, kteří tě vyvedli z Egypta."</a:t>
            </a:r>
          </a:p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Mojžíš tak dlouho nesestupoval z Hory, cítili se nesví. "Potřebujeme, aby nás vedl náš bůh místo Mojžíše."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se vrátil do Egypta, aby zachránil svůj lid Izraelity držící hůl, kterou mu Bůh dal.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Vyrobili si tedy zlaté tele a uctívali ho jako svého boha, aby je vedl.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Mojžíš, který přicházel s Desaterem přikázání, se tak rozzlobil.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se na ně zuřivě rozhněval. „Zničím je. Pak z tebe udělám velký národ."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Ale Mojžíš se modlil k Bohu, aby jim vážně odpustil. Bůh vyslyšel Mojžíšovu modlitbu a odpustil jim.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lang="c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To, co Bůh ze všeho nejvíc nenávidí, je uctívat jiné bohy místo Jeho.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Neuděláš si za žádnou cenu žádnou modlu.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Ať se stane cokoli, nebudeš se jim klanět a uctívat je.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rgbClr val="FF0000"/>
                </a:solidFill>
              </a:rPr>
              <a:t>Bůh?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nejvíce nenávidí uctívání modly místo Něho.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Jakou modlu si Izraelité vyrobili pro páchání hříchů?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Zlatá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Zlaté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Stříbrné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Stříbro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Zlaté tele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Vzal, co mu podali, a udělal z toho modlu odlitou do tvaru</a:t>
            </a:r>
          </a:p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tele, tvarování to s nástrojem. Potom řekli: "To jsou tvoji bohové, Izraeli, kteří tě vyvedli z Egypta."</a:t>
            </a:r>
          </a:p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23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Dům Boží (Tabernacle) v poušti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 den, kdy byl postaven svatostánek, stan svědectví, ho zahalil oblak. Od večera do rána vypadal mrak nad svatostánkem jako oheň.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Čísla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Bůh povolal Mojžíše jako vůdce Izraelitů, když mu bylo 80 let.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Boží plán je odlišný od našeho, ale Jeho plán je vždy dokonalý.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věřit, že Boží plán je dokonalý a musíme na Něm spoléhat.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řekl Mojžíšovi, aby udělal svatostánek – dům Boží.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řekl vše o svatostánku – o jeho podobě a o všech věcech, které by pro něj měly být připraveny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Bůh jim dal vědět, jak používat každý článek, když uctívají Boha ve svatostánku.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Mojžíš a izraelský lid postavili svatostánek – Boží dům – podle pokynů Božích.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V den, kdy byl svatostánek postaven, přikryl jej oblak, který ukazoval Boží slávu. Svatostánek byl znamením, že Bůh je s Izraelity.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nechal Izraelity, aby si postavili svatostánek – Boží dům, a nechal je bydlet se svatostánkem jako jejich středem.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Měli bychom žít s Bohem jako středem naší mysli a života.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rgbClr val="FF0000"/>
                </a:solidFill>
              </a:rPr>
              <a:t>Bůh?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s námi žije, chodí s námi, vede nás a mluví s námi.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Bůh nechal Izraelity vyrobit?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Zlaté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přikázání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Palác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Tabernacle-Dům Boží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Tabernacle-Dům Boží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bg1">
                    <a:lumMod val="50000"/>
                  </a:schemeClr>
                </a:solidFill>
              </a:rPr>
              <a:t>V den, kdy byl postaven svatostánek, stan svědectví, ho zahalil oblak. Od večera do rána vypadal mrak nad svatostánkem jako oheň.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Čísla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24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Bůh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400"/>
              <a:t>Zhroucené Jericho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cs" altLang="ko-KR" sz="3200"/>
              <a:t>Bůh je?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nás vede svými dokonalými plány. V Božích plánech nejsou žádné chyby.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sedmé, když kněží zatroubili na trubku, přikázal Jozue lidu: "Křičte, Hospodin vám dal město!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Izraelité chtěli jít do zaslíbené země. Ale Jericho, což byl velký hrad, jim zatarasilo cestu.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 řekl Jozuovi, který byl jejich vůdcem, jak zničit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Izraelský lid podle Božího pokynu sedm dní pochodoval kolem hradeb Jericha.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Zatímco pochodovali kolem zdi šest dní, každý den jen jednou, Jericho se nepohnulo ani o píď.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Sedmého dne kolem něj sedmkrát pochodovali. Po sedmé hlasitě zakřičeli, zeď se zhroutila.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Izraelité nemohli zničit Jericho vlastní silou. Ale Bůh pro ně svou vlastní mocí Jericho zničil.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Izraelité zvítězili poslušností Bohu.</a:t>
            </a: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Žijme svůj život v poslušnosti Bohu.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Vzdávejme díky Bohu za to, že jsme zvítězili!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3200"/>
              <a:t>Bůh?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rgbClr val="C00000"/>
                </a:solidFill>
              </a:rPr>
              <a:t>Bůh..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Bůh dává vítězství svému lidu prostřednictvím své velké moci.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Bůh vítězství!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Bůh přikázal Jozuovi, aby zničil Jericho?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 dní házejte kameny na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Modlete se sedm dní za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 dní zpívejte chválu pro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Pochodujte zeď Jericha sedm dní a v</a:t>
            </a:r>
          </a:p>
          <a:p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poslední den hlasitě křičet.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Pochodujte zeď Jericha sedm dní a v</a:t>
            </a:r>
          </a:p>
          <a:p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poslední den hlasitě křičet.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sedmé, když kněží zatroubili na trubku, přikázal Jozue lidu: "Křičte, Hospodin vám dal město!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